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85"/>
    <p:restoredTop sz="92881"/>
  </p:normalViewPr>
  <p:slideViewPr>
    <p:cSldViewPr snapToGrid="0" snapToObjects="1">
      <p:cViewPr varScale="1">
        <p:scale>
          <a:sx n="96" d="100"/>
          <a:sy n="96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371285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a-DK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6160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343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675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586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5962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88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2950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486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594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154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1524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553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4182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sz="1000" dirty="0">
              <a:highlight>
                <a:srgbClr val="F6F6F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30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00" cy="44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9630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87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sz="10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522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804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0895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752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6646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-DK" dirty="0"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52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a-D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y4lkUZ-Xw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41837" y="4654707"/>
            <a:ext cx="10711961" cy="1734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Jordens bedste klasselokale!</a:t>
            </a:r>
            <a:br>
              <a:rPr lang="da-DK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3200"/>
              <a:t>Susanne Leegaard</a:t>
            </a:r>
            <a:r>
              <a:rPr lang="da-DK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da-DK" sz="3200"/>
              <a:t>projektleder</a:t>
            </a:r>
            <a:r>
              <a:rPr lang="da-DK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89" name="Shape 8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15948" y="458179"/>
            <a:ext cx="4021138" cy="4170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Evaluering af Haver Til Maver 2011</a:t>
            </a:r>
          </a:p>
        </p:txBody>
      </p:sp>
      <p:pic>
        <p:nvPicPr>
          <p:cNvPr id="146" name="Shape 1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81351" y="1270659"/>
            <a:ext cx="5094514" cy="558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Hvorfor virker Haver til Maver?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Pointerne fra evalueringen: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Autenticitet i faglige eksperter.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Grundlæggende pædagogisk holdning til oplevelsesbaseret læring.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Trygheden i det forudsete, utroligheden i det uforudsete.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Ikke noget pussenusse-projekt.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Samarbejde mellem dagtilbud, skoler og Haver til Maver.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 descr="mad3.jpg"/>
          <p:cNvPicPr preferRelativeResize="0"/>
          <p:nvPr/>
        </p:nvPicPr>
        <p:blipFill rotWithShape="1">
          <a:blip r:embed="rId3">
            <a:alphaModFix/>
          </a:blip>
          <a:srcRect t="10845" r="4594" b="11940"/>
          <a:stretch/>
        </p:blipFill>
        <p:spPr>
          <a:xfrm>
            <a:off x="-464456" y="0"/>
            <a:ext cx="1265645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Hvad får børnene ud af det?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Lyst til læring</a:t>
            </a: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også i andre fag!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Sociale kompetencer</a:t>
            </a: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gennem samarbejdsoplevelser (væk-fra-skolen-oplevelse, der især gavner i forhold til inklusion).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Faglig viden</a:t>
            </a: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der er bundet op på ting, de har oplevet – de ved hvorfor en porre er både grøn og hvid.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Praktiske færdigheder</a:t>
            </a: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(life skills</a:t>
            </a:r>
            <a:r>
              <a:rPr lang="da-DK"/>
              <a:t>...</a:t>
            </a: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der kommer børnene til gode senere.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Inddragelsen af natur, køkken og have udvikler børns sundhedstilstand, både psykisk og fysisk (International forskning).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 descr="juice1.jpg"/>
          <p:cNvPicPr preferRelativeResize="0"/>
          <p:nvPr/>
        </p:nvPicPr>
        <p:blipFill rotWithShape="1">
          <a:blip r:embed="rId3">
            <a:alphaModFix/>
          </a:blip>
          <a:srcRect t="7397" r="17484" b="2327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Hvad får lærere og pædagoger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 af</a:t>
            </a:r>
            <a:r>
              <a:rPr lang="da-DK" sz="3200"/>
              <a:t> </a:t>
            </a:r>
            <a:r>
              <a:rPr lang="da-DK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det?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6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da-DK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gennemprøvet udeskole-forløb.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da-DK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aktiverende og anderledes stimulerende undervisningsrum.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da-DK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Praktiske aktiviteter at binde læring og trivsel op på.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da-DK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Mulighed for at lave naturnære sammenhængende undervisningsforløb.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da-DK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Inspiration fra andre fagligheder.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da-DK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Ikke fra </a:t>
            </a:r>
            <a:r>
              <a:rPr lang="da-DK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evaluering men oplevet på stedet</a:t>
            </a:r>
            <a:endParaRPr lang="da-DK" sz="25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Shape 17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20917" y="74514"/>
            <a:ext cx="5620660" cy="6783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Undervisningsmikromiljøer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Haven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Komposten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Sansehave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Naturen – dyr, vilde planter (også dem man kan spise), luften, himlen!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Køkken – bål, komfur, redskaber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Drivhus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Bier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Insekthotel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Årstiderne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Udfordringer?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Vejret – det regner og blæser i Danmark…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Børn udenfor – gang i den…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Børnene kan ikke lide maden…måske fordi de er allergiske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er langt fra det ene sted til det andet…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Grøntsagerne bliver ikke til noget…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Ingen tavle…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Børnene har for lidt tøj på…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Sommerferie…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regner…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 descr="englændere13.jpg"/>
          <p:cNvPicPr preferRelativeResize="0"/>
          <p:nvPr/>
        </p:nvPicPr>
        <p:blipFill rotWithShape="1">
          <a:blip r:embed="rId3">
            <a:alphaModFix/>
          </a:blip>
          <a:srcRect l="4671" t="6918" r="1892" b="145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Læringsmålsstyret undervisning i skolehaven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HtM</a:t>
            </a: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et grundlæggende forløb, hvor eleverne kommer igennem en cyklus fra jord til bord. Læringsmål lavet med udgangspunkt i madkundskab, natur og teknologi og dansk. ”Gratis” bevægelse!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Lærere</a:t>
            </a: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integrerer egne læringsmål i skolehaverne. Mange forskellige fag. Matematik, sprogfag, historie, biologi, fysik og kemi. Bevægelse.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Pædagoger</a:t>
            </a:r>
            <a:r>
              <a:rPr lang="da-D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trivsel, inklusion, understøttende undervisning, sansebaseret læring (så vigtigt for alle aldersgrupper!).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Shape 95" descr="saaning2.jpg"/>
          <p:cNvPicPr preferRelativeResize="0"/>
          <p:nvPr/>
        </p:nvPicPr>
        <p:blipFill rotWithShape="1">
          <a:blip r:embed="rId3">
            <a:alphaModFix/>
          </a:blip>
          <a:srcRect t="3672" r="2664" b="1454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/>
              <a:t>“Flere skolehaver på skemaet”</a:t>
            </a:r>
          </a:p>
        </p:txBody>
      </p:sp>
      <p:pic>
        <p:nvPicPr>
          <p:cNvPr id="205" name="Shape 205" descr="Skærmbillede 2016-10-11 kl. 21.27.45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5799" y="1831949"/>
            <a:ext cx="7538248" cy="43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06" descr="1.jpg"/>
          <p:cNvPicPr preferRelativeResize="0"/>
          <p:nvPr/>
        </p:nvPicPr>
        <p:blipFill rotWithShape="1">
          <a:blip r:embed="rId3">
            <a:alphaModFix/>
          </a:blip>
          <a:srcRect t="16785" r="18975"/>
          <a:stretch/>
        </p:blipFill>
        <p:spPr>
          <a:xfrm>
            <a:off x="0" y="-49407"/>
            <a:ext cx="12192000" cy="690740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/>
              <a:t>Vi vil erobre udearealet som en naturlig del af skolen!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da-DK" dirty="0" smtClean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a-DK" dirty="0" smtClean="0"/>
              <a:t>“</a:t>
            </a:r>
            <a:r>
              <a:rPr lang="da-DK" dirty="0"/>
              <a:t>SKOLEHAVEN SOM ET NYT </a:t>
            </a:r>
            <a:r>
              <a:rPr lang="da-DK" dirty="0" smtClean="0"/>
              <a:t>PRAKTISK FAGLOKALE”</a:t>
            </a:r>
            <a:endParaRPr lang="da-DK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Hvad får det dig til at tænke på? Brug gerne udsagnsord til at beskrive.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838200" y="37563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Shape 2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7843" b="28942"/>
          <a:stretch/>
        </p:blipFill>
        <p:spPr>
          <a:xfrm>
            <a:off x="838200" y="735775"/>
            <a:ext cx="12192000" cy="70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925283" y="2339028"/>
            <a:ext cx="10515599" cy="2740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da-DK" sz="1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Spørgsmål?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 sz="4000">
                <a:latin typeface="Calibri"/>
                <a:ea typeface="Calibri"/>
                <a:cs typeface="Calibri"/>
                <a:sym typeface="Calibri"/>
              </a:rPr>
              <a:t>sl@havertilmaver.dk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329725" y="682175"/>
            <a:ext cx="4664700" cy="549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i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i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i="1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da-DK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“Børn glemmer lettest,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da-DK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hvad de har hørt,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da-DK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mindre let hvad de har set,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da-DK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aldrig hvad de har</a:t>
            </a:r>
            <a:r>
              <a:rPr lang="da-DK" sz="2400" i="1"/>
              <a:t> </a:t>
            </a:r>
            <a:r>
              <a:rPr lang="da-DK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udført”</a:t>
            </a:r>
            <a:r>
              <a:rPr lang="da-DK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da-DK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Rousseau (1712-1778)</a:t>
            </a:r>
          </a:p>
        </p:txBody>
      </p:sp>
      <p:pic>
        <p:nvPicPr>
          <p:cNvPr id="101" name="Shape 101" descr="englændere12.jpg"/>
          <p:cNvPicPr preferRelativeResize="0"/>
          <p:nvPr/>
        </p:nvPicPr>
        <p:blipFill rotWithShape="1">
          <a:blip r:embed="rId3">
            <a:alphaModFix/>
          </a:blip>
          <a:srcRect l="17054" r="12666"/>
          <a:stretch/>
        </p:blipFill>
        <p:spPr>
          <a:xfrm>
            <a:off x="-116115" y="0"/>
            <a:ext cx="719907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 descr="1.jpg"/>
          <p:cNvPicPr preferRelativeResize="0"/>
          <p:nvPr/>
        </p:nvPicPr>
        <p:blipFill rotWithShape="1">
          <a:blip r:embed="rId3">
            <a:alphaModFix/>
          </a:blip>
          <a:srcRect t="16785" r="18975"/>
          <a:stretch/>
        </p:blipFill>
        <p:spPr>
          <a:xfrm>
            <a:off x="0" y="-49407"/>
            <a:ext cx="12192000" cy="690740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a-DK" sz="3600" dirty="0"/>
              <a:t>“UDEAREAL”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Hvad får det dig til at tænke på? Brug gerne udsagnsord til at beskrive.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 dirty="0"/>
              <a:t>Vi vil erobre udearealet  - som en naturlig del af skolen!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 descr="oversigt5.jpg"/>
          <p:cNvPicPr preferRelativeResize="0"/>
          <p:nvPr/>
        </p:nvPicPr>
        <p:blipFill rotWithShape="1">
          <a:blip r:embed="rId3">
            <a:alphaModFix/>
          </a:blip>
          <a:srcRect l="6644" t="12607" r="3012" b="11486"/>
          <a:stretch/>
        </p:blipFill>
        <p:spPr>
          <a:xfrm>
            <a:off x="1187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50075" y="1196398"/>
            <a:ext cx="10515600" cy="408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 sz="3959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Historien om Haver til Maver – Krogerup</a:t>
            </a:r>
            <a:r>
              <a:rPr lang="da-DK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Økologisk, privat virksomhed som initiativtager – Aarstiderne</a:t>
            </a:r>
            <a:b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Åbne landbruget op for offentligheden, skabe liv på gården</a:t>
            </a:r>
            <a:b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Vise børnene det lille landbrug i det store</a:t>
            </a:r>
            <a:b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Samarbejdsaftale m. Fredensborg kommune</a:t>
            </a:r>
            <a:b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Undervisning og pædagogisk tilgang udviklet sammen med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 sz="3000"/>
              <a:t>   </a:t>
            </a:r>
            <a: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fagpersoner inden</a:t>
            </a:r>
            <a:r>
              <a:rPr lang="da-DK" sz="3000"/>
              <a:t> for undervisning</a:t>
            </a:r>
            <a: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- 2014: </a:t>
            </a:r>
            <a:r>
              <a:rPr lang="da-DK" sz="3000"/>
              <a:t>S</a:t>
            </a:r>
            <a: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tøtte fra Nordea-fonden til udbredelse </a:t>
            </a:r>
            <a:r>
              <a:rPr lang="da-DK" sz="3000"/>
              <a:t>i</a:t>
            </a:r>
            <a: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resten af DK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 sz="3000"/>
              <a:t>- </a:t>
            </a:r>
            <a: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Konceptet udvidet og styrket.</a:t>
            </a:r>
            <a:b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Muligheder og udfordringer i den nye skolereform…</a:t>
            </a:r>
            <a:r>
              <a:rPr lang="da-DK" sz="3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3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3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3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da-DK" sz="32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 descr="oversigt1.jpg"/>
          <p:cNvPicPr preferRelativeResize="0"/>
          <p:nvPr/>
        </p:nvPicPr>
        <p:blipFill rotWithShape="1">
          <a:blip r:embed="rId3">
            <a:alphaModFix/>
          </a:blip>
          <a:srcRect l="3704" t="16157" r="2019" b="4636"/>
          <a:stretch/>
        </p:blipFill>
        <p:spPr>
          <a:xfrm>
            <a:off x="0" y="0"/>
            <a:ext cx="12191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838200" y="254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Praktiske rammer og pædagogik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838200" y="15797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Klasserne besøger Haver til Maver otte gange i vækstsæsonen                              (4 gange før – og 4 gange efter ferien</a:t>
            </a:r>
            <a:r>
              <a:rPr lang="da-DK" sz="2400"/>
              <a:t> + </a:t>
            </a:r>
            <a:r>
              <a:rPr lang="da-DK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pasning af haver i sommerferien med hjælp fra forældre)</a:t>
            </a:r>
            <a:r>
              <a:rPr lang="da-DK" sz="2400"/>
              <a:t>. E</a:t>
            </a:r>
            <a:r>
              <a:rPr lang="da-DK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ks. Første besøg m. klasseskilt, frøpixi og bedpinde!</a:t>
            </a:r>
          </a:p>
          <a:p>
            <a:pPr marL="228600" marR="0" lvl="0" indent="-2032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 besøg er tilrettelagt med udgangspunkt i: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da-DK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tre elementer: Natur, have og udekøkken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da-DK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Anerkendende og inkluderende pædagogik – tryghed og utrolighed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da-DK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Læringsmålstyret undervisning integreret m</a:t>
            </a:r>
            <a:r>
              <a:rPr lang="da-DK"/>
              <a:t>ed</a:t>
            </a:r>
            <a:r>
              <a:rPr lang="da-DK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udeskole-oplevelser 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da-DK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Haver til Maver drives økologisk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229853" y="143569"/>
            <a:ext cx="3478698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Treenigheden</a:t>
            </a:r>
          </a:p>
        </p:txBody>
      </p:sp>
      <p:pic>
        <p:nvPicPr>
          <p:cNvPr id="134" name="Shape 134" descr="M:\Haver til Maver\Gode columbusbilleder fra 2009\DSC_0135.jpg"/>
          <p:cNvPicPr preferRelativeResize="0"/>
          <p:nvPr/>
        </p:nvPicPr>
        <p:blipFill rotWithShape="1">
          <a:blip r:embed="rId3">
            <a:alphaModFix/>
          </a:blip>
          <a:srcRect b="4900"/>
          <a:stretch/>
        </p:blipFill>
        <p:spPr>
          <a:xfrm>
            <a:off x="7402285" y="0"/>
            <a:ext cx="47897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t="4729"/>
          <a:stretch/>
        </p:blipFill>
        <p:spPr>
          <a:xfrm>
            <a:off x="1897351" y="1810200"/>
            <a:ext cx="3811200" cy="36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 descr="englændere8.jpg"/>
          <p:cNvPicPr preferRelativeResize="0"/>
          <p:nvPr/>
        </p:nvPicPr>
        <p:blipFill rotWithShape="1">
          <a:blip r:embed="rId3">
            <a:alphaModFix/>
          </a:blip>
          <a:srcRect l="5321" t="15855" r="1552" b="590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da-DK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Hvorfor er der et behov for </a:t>
            </a:r>
            <a:br>
              <a:rPr lang="da-DK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kulinariske skolehaver?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838200" y="2075525"/>
            <a:ext cx="61431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Sundhedsperspektiv</a:t>
            </a:r>
            <a:r>
              <a:rPr lang="da-DK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højere forekomst af kostrelaterede sygdomme</a:t>
            </a:r>
          </a:p>
          <a:p>
            <a:pPr marL="2286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Kulturelt perspektiv</a:t>
            </a:r>
            <a:r>
              <a:rPr lang="da-DK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vi bliver mindre bevidste om vores plads i økosystemet</a:t>
            </a:r>
          </a:p>
          <a:p>
            <a:pPr marL="2286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Pædagogisk perspektiv</a:t>
            </a:r>
            <a:r>
              <a:rPr lang="da-DK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vi lærer ikke gennem praktiske aktiviteter</a:t>
            </a:r>
          </a:p>
          <a:p>
            <a:pPr marL="228600" marR="0" lvl="0" indent="-2032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a-DK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Gastronomisk perspektiv</a:t>
            </a:r>
            <a:r>
              <a:rPr lang="da-DK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vi ved ikke, hvordan man laver en suppe eller hvordan man køber ind til en suppe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r="4645"/>
          <a:stretch/>
        </p:blipFill>
        <p:spPr>
          <a:xfrm rot="5400000">
            <a:off x="6349081" y="1015082"/>
            <a:ext cx="6858000" cy="4827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614</Words>
  <Application>Microsoft Macintosh PowerPoint</Application>
  <PresentationFormat>Widescreen</PresentationFormat>
  <Paragraphs>90</Paragraphs>
  <Slides>22</Slides>
  <Notes>22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Jordens bedste klasselokale! Susanne Leegaard (projektleder)</vt:lpstr>
      <vt:lpstr>PowerPoint-præsentation</vt:lpstr>
      <vt:lpstr>PowerPoint-præsentation</vt:lpstr>
      <vt:lpstr>Vi vil erobre udearealet  - som en naturlig del af skolen!</vt:lpstr>
      <vt:lpstr>Historien om Haver til Maver – Krogerup - Økologisk, privat virksomhed som initiativtager – Aarstiderne - Åbne landbruget op for offentligheden, skabe liv på gården - Vise børnene det lille landbrug i det store - Samarbejdsaftale m. Fredensborg kommune - Undervisning og pædagogisk tilgang udviklet sammen med     fagpersoner inden for undervisning.  - 2014: Støtte fra Nordea-fonden til udbredelse i resten af DK - Konceptet udvidet og styrket. - Muligheder og udfordringer i den nye skolereform…  </vt:lpstr>
      <vt:lpstr>Praktiske rammer og pædagogik</vt:lpstr>
      <vt:lpstr>Treenigheden</vt:lpstr>
      <vt:lpstr>PowerPoint-præsentation</vt:lpstr>
      <vt:lpstr>Hvorfor er der et behov for  kulinariske skolehaver?</vt:lpstr>
      <vt:lpstr>Evaluering af Haver Til Maver 2011</vt:lpstr>
      <vt:lpstr>Hvorfor virker Haver til Maver?</vt:lpstr>
      <vt:lpstr>PowerPoint-præsentation</vt:lpstr>
      <vt:lpstr>Hvad får børnene ud af det?</vt:lpstr>
      <vt:lpstr>PowerPoint-præsentation</vt:lpstr>
      <vt:lpstr>Hvad får lærere og pædagoger  ud af det?</vt:lpstr>
      <vt:lpstr>Undervisningsmikromiljøer</vt:lpstr>
      <vt:lpstr>Udfordringer?</vt:lpstr>
      <vt:lpstr>PowerPoint-præsentation</vt:lpstr>
      <vt:lpstr>Læringsmålsstyret undervisning i skolehaven</vt:lpstr>
      <vt:lpstr>“Flere skolehaver på skemaet”</vt:lpstr>
      <vt:lpstr>Vi vil erobre udearealet som en naturlig del af skolen!</vt:lpstr>
      <vt:lpstr>PowerPoint-præsentation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Jordens bedste klasselokale! Susanne Leegaard (projektleder)</dc:title>
  <cp:lastModifiedBy>Susanne Leegaard</cp:lastModifiedBy>
  <cp:revision>9</cp:revision>
  <dcterms:modified xsi:type="dcterms:W3CDTF">2016-10-17T14:02:51Z</dcterms:modified>
</cp:coreProperties>
</file>